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25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Jack has a sack.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Pam has a fat cat.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Val has jam.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Jan has a cap.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Mack has a jazz band.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13  ·  p.16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Al    can    bat    Jack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has    sack    Pam    fat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cat    Val    jam    Jan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cap    Cal    hat    Mack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jazz    band    back    pack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Jack has a sack.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Pam has a fat cat.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Val has jam.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Jan has a cap.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Mack has a jazz band.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band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