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32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e.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open about half as wide as for short a. Lips still spread. Tongue in the middle — /e/, as in 'bed'.</a:t>
            </a:r>
          </a:p>
          <a:p>
            <a:r>
              <a:t>SAY: Now you check it on yourself. Say 'bad' then 'bed' with a hand under your chin. Feel the jaw come UP.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/ɛ/ … /ɛ/ … /ɛ/.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and /ɪ/ — it sits between them.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/ɛ/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open about half as wide as for short a. Lips still spread. Tongue in the middle — /e/, as in 'bed'.</a:t>
            </a:r>
          </a:p>
        </p:txBody>
      </p:sp>
      <p:pic>
        <p:nvPicPr>
          <p:cNvPr id="5" name="Picture 4" descr="shorte_front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'bad' then 'bed' with a hand under your chin. Feel the jaw come UP.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