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33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i.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high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barely open. Lips spread. Tongue high and forward, but relaxed — /i/, as in 'sit'.</a:t>
            </a:r>
          </a:p>
          <a:p>
            <a:r>
              <a:t>SAY: Now you check it on yourself. Say 'bed' then 'bid': the jaw comes up again, and it is the smallest opening of the three.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/ɪ/ … /ɪ/ … /ɪ/.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The long ee of 'seat'. Arabic and Somali have the long one, not this short relaxed one, so 'sit' comes out as 'seat'.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barely open. Lips spread. Tongue high and forward, but relaxed — /i/, as in 'sit'.</a:t>
            </a:r>
          </a:p>
        </p:txBody>
      </p:sp>
      <p:pic>
        <p:nvPicPr>
          <p:cNvPr id="5" name="Picture 4" descr="shorti_front-hig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'bed' then 'bid': the jaw comes up again, and it is the smallest opening of the three.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