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35 of 184. 26.9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the sound we call short u.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central mid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Mouth relaxed and half open. Do nothing with your lips at all — no smile, no rounding. Tongue flat in the middle — /u/, as in 'cup'.</a:t>
            </a:r>
          </a:p>
          <a:p>
            <a:r>
              <a:t>SAY: Now you check it on yourself. This is the LAZIEST sound in English. If your face is doing anything, you are trying too hard.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/ʌ/ … /ʌ/ … /ʌ/.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/ɒ/ and /ɑ/. Because it is unmarked, children reach for a stronger vowel.</a:t>
            </a:r>
          </a:p>
          <a:p>
            <a:r>
              <a:t>NOTE: This sound does not exist in Arabic, Somali, Urdu.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vowels a, e, i, o, u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15  ·  p.22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/ʌ/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short 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Mouth relaxed and half open. Do nothing with your lips at all — no smile, no rounding. Tongue flat in the middle — /u/, as in 'cup'.</a:t>
            </a:r>
          </a:p>
        </p:txBody>
      </p:sp>
      <p:pic>
        <p:nvPicPr>
          <p:cNvPr id="5" name="Picture 4" descr="shortu_central-mi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This is the LAZIEST sound in English. If your face is doing anything, you are trying too hard.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bad    bed    bag    beg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hat    hen    pan    pen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sat    set    Nat    net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ban    Ben    bat    bet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pat    pet    pack    peck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dad    deck    tack    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hack    ham    hem    Dan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den    lag    leg    lack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let    ran    red    bid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big    hit    pin    sit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nit    bin    bit    pit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pick    did    tick    him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din    lip    lick    rib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Bob    bud    bog    bug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hot    hut    pop    pun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luck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rob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rub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