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36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vowels a, e, i, o, 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15  ·  p.22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bed    bag    beg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hat    hen    pan    pen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sat    set    Nat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ban    Ben    bat    bet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    pet    pack    peck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deck    tack    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hack    ham    hem    Dan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den    lag    leg    lack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ran    red    bid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hit    pin    sit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nit    bin    bit    pit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pick    did    tick    him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din    lip    lick    rib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Bob    bud    bog    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hut    pop    pun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luck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