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37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  ·  p.23–24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