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44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Nonsense syllables with short 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18  ·  p.26–29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beb    ceb    deb    feb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heb    cec    dec    hec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beck    ceck    deck    feck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heck    bed    ced    ded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fed    hed    bef    cef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def    fef    hef    beg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ceg    deg    feg    heg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bel    del    fel    hel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bern    cern    dem    fern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hem    ben    cen    den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fen    hen    bep    cep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dep    fep    hep    bes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ces    des    fes    hes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bet    cet    det    fet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het    bev    cev    dev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wez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yez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zez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