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words; f as 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19  ·  p.30–32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id    if    bib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bid    big    fib    did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miff    dig    kick    hid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fig    rib    lick    kid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lid    Nick    mid    pick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    quick    Sid    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sick    tick    wick    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dill    fill    gill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Jill    mill    pill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quill    rill    sill    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dim    him    Jim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Kim    Tim    bin    fin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    tin    Continued    dip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hip    lip    hiss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kiss    tip    it    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