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49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Will Bill tell Jill?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Sid will miss his pet pig.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Quick, Rick, fIX it.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Tim bit his lip.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Nick is sick.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Nick will get well.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i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20  ·  p.33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Will Bill tell Jill?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Sid will miss his pet pig.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Quick    Rick    fix   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Tim    bit    his    lip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Nick    is    sick    will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get    well    Bill    tell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Jill    Sid    miss    pet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pig    big    Jim    hat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fit    him    Phil    hid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Jack    ham    in    Liz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was    and    fed    bed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Mix    quit    win    Yes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Quick, Rick, fIX 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Tim bit his lip.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Nick is sick.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Nick will get well.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