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54 of 184. 26.9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the sound we call short o.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back low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Open wide like short a, but now pull your tongue BACK and let your lips go round — /o/, as in 'hot'.</a:t>
            </a:r>
          </a:p>
          <a:p>
            <a:r>
              <a:t>SAY: Now you check it on yourself. Mirror: wide open, but the lips are round, not smiling. That is what separates it from short a.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/ɒ/ … /ɒ/ … /ɒ/.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/æ/ — the jaw is the same, the tongue and lips are not.</a:t>
            </a:r>
          </a:p>
          <a:p>
            <a:r>
              <a:t>NOTE: This sound does not exist in Somali.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o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23  ·  p.36–37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/ɒ/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short 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Open wide like short a, but now pull your tongue BACK and let your lips go round — /o/, as in 'hot'.</a:t>
            </a:r>
          </a:p>
        </p:txBody>
      </p:sp>
      <p:pic>
        <p:nvPicPr>
          <p:cNvPr id="5" name="Picture 4" descr="shorto_back-l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Mirror: wide open, but the lips are round, not smiling. That is what separates it from short 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Short    ock    of    Bob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dock    cod    off    cog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doll    cob    hock    mod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job    lock    nod    fog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gob    mock    rod    hog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mob    Jog    rob    rock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Todd    log    sob    sock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Continued    on    ox    mom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Don    cop    cot    Tom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Ron    hop    dot    fox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son    mop    got    lox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pop    hot    pox    top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jot    lot    not    pot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rot    tot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pot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tot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