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57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and Don sat on the dock.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Mom that Bob has the mop.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red hen fell in the bath and got wet.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Tom is the son of Jack.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dog ran with the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pot got hot.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24  ·  p.38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and Don sat on the dock.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Mom that Bob has the mop.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quick    fox    got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    top    of    red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hen    fell    in    bath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wet    will    win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Tom    is    son    Jack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dog    ran    with    cat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pot    hot    not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sat    dock    Tell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Mom    that    has    mop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big    tin    lock   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red hen fell in the bath and got wet.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Tom is the son of Jack.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dog ran with the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pot got hot.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