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Plural s, es, and 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25  ·  p.39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cats    dogs    pets    wigs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pigs    pills    pots    pans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hands    kiss    kisses    taxes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foxes    don's    bob's    jack's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bob's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jill's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