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59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Pat has ten pins.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Mom has ten pots and six pans.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man has ten cats and six dogs.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Jill has six hens.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kisses his mom.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Pam's cat is fat.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26  ·  p.40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Pat has ten pins.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Mom has ten pots and six pans.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man    has    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cats    and    six    dogs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hens    jim's    pet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pig    big    Don    kisses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mom    pam's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fat    Pat    pins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of    eggs    pots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pans    rex's    hat   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ran    with    foxes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val's    was    in    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man has ten cats and six dogs.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Jill has six hens.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kisses his mom.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Pam's cat is fat.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