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61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u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27  ·  p.41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cub    bud    bug    cull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bun    dub    dud    dug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dull    fun    hub    hug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gull    gun    pub    Jug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hull    pun    rub    lug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run    sub    full    sun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tub    rug    pull    tug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up    us    cup    bus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but    lux    buzz    pup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Gus    cut    fuzz    hut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fuss    nut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hut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fuss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nut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