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62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Jack and Jill ran up the hill.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Bud's dog fell in the tub.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Gus put the mug on the rug.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dog dug in the mud and had fun.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Tom's dad put the pup in the tub.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Jack pull the big log up the hill?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u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28  ·  p.42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Jack and Jill ran up the hill.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Bud's dog fell in the tub.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Gus put the mug on the rug.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bull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bed    did    bob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dud    dad    deb    bid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dub    dab    bib    dod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bud    bab    The    dog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dug    in    mud    and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had    fun    tom's    put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pup    tub    Can    Jack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pull    big    log    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hill    Jill    ran    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jug    is    got    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rug    bud's    fell    Gus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mug    Rick    hugs    his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sun    was    at    six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full    of    bug    bull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pen    Val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dog dug in the mud and had fun.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Tom's dad put the pup in the tub.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Jack pull the big log up the hill?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