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63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Gus put the mug on the rug.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dog dug in the mud and had fun.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Tom's dad put the pup in the tub.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Jack pull the big log up the hill?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and Jill ran up the hill.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Bud's dog fell in the tub.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b and 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28a  ·  p.42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Gus put the mug on the rug.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bud's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bull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did    bob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dud    dad    deb    bid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dub    dab    bib    dod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bud    bab    dog    dug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mud    and    had    tub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red    bud's    bug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dog dug in the mud and had fun.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Tom's dad put the pup in the tub.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Jack pull the big log up the hill?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and Jill ran up the hill.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Bud's dog fell in the tub.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