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66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30  ·  p.44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chap    check    chick    chop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chuck    chat    chess    chill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chug    chin    chip    rich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much    such    which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