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67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Consonant digraph wh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31  ·  p.44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when    whack    what    which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whim    whiff    whip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whim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whiff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whip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