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68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Review of sh, ch, wh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32  ·  p.45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cash    fish    chess    what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chop    shock    ship    shop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chuck    rich    much    shack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shut    rash    chug    dish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which    chill    shell    chin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wish    when    check    rush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chick    such    ash    dash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shed    shot    mush    shun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chap    churn    chip    whip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mash    hush    whim    whack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hush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whim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whack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