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dish is full of chips.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sat on the deck of the ship.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has a chill.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had fish and chips.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Which dish is Dad's?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Which dish has the fish in it?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33  ·  p.46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dish is full of chips.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sat on the deck of the ship.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has a chill.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had    fish    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chips    Which    dish    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dad's    has    the   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    This    full    of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sat    on    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ship    chill    Bud    rash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Rick    cash    rich    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chin    thin    hid    shed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will    Jim    shut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shop    six    Chuck    shack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chess    set    wash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pull    dog    off    Did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Bess    check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had fish and chips.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Which dish is Dad's?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Which dish has the fish in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