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70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Verbs to be and to have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34  ·  p.47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have    are    is    has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was    had    were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