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71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Are you sick?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 have a cat.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She has a dog.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We have a cat, and a dog.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They have six pets.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You have a pet pig.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Sentences with verbs to be and to have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35  ·  p.48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Are you sick?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have    cat    She    has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dog    and    They    six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pets    You    pet    pig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Are    sick    am    well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put    the    pup    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bed    were    in    tub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hut    had    rash    Did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get    not    win    Yes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 have a cat.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She has a dog.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We have a cat, and a dog.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They have six pets.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You have a pet pig.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