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72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Bill sad?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this Peg's dog?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it Jill's dog?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Has Peg a cat?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they run?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Jill run?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Contractions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36  ·  p.49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isn't    can't    hasn't    let's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didn't    peg's    jill's    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Bill sad?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this Peg's dog?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it Jill's dog?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Has Peg a cat?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they run?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Jill run?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peg's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jill's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