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73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Did Jill run?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Is Bill sad?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Is this Peg's dog?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Is it Jill's dog?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Has Peg a cat?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Can they run?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 with contractions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37  ·  p.49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Did Jill run?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jog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Yes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it's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is    not    isn't    can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can't    has    hasn't    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let    us    let's    did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didn't    Bill    sad    this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peg's    dog    jill's    Peg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cat    they    run    Jill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jog    Yes    it's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Is Bill sad?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Is this Peg's dog?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Is it Jill's dog?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Has Peg a cat?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Can they run?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