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77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Two-syllable, short vowel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38  ·  p.50–54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tick    zigzag    ticket    velvet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gallop    lesson    napkin    habit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rapid    gallon    candid    basket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magic    unfit    goblin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robin    chap    chapel    picnic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linen    visit    rabbit    vivid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civil    Nixon    pencil    lock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rack    band    comet    puppet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upset    mimic    public    sudden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sunset    bashful    dental    until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vomit    husband    wagon    exit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    Philip    rivet   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within    Calvin    tablet   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packet    rock    rocket    sock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vanish    panel    Japan    rascal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cabin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jacket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padlock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