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81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Cal's pal Tim is tall.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Hal fall?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 has the 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 hit the ball with the bat.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Philip sat on the wall.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His jacket is in the hall.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 as in all;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40  ·  p.56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all    Al    Cal    call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gall    Hal    hall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pal    pall    cal's    tall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fall    ball    wall    mall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Cal's pal Tim is tall.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Hal fall?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 has the 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 hit the ball with the bat.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Philip sat on the wall.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His jacket is in the hall.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