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Grade K, day 82 of 184. 30.4 minutes.</a:t>
            </a:r>
          </a:p>
          <a:p>
            <a:r>
              <a:t>Segments today: WARM-UP, SOUND, BUILD, COLUMN, SHOW ME, DICTATION, SENTENCES, CLOSE</a:t>
            </a:r>
          </a:p>
          <a:p>
            <a:r>
              <a:t>The talk on every slide is in these notes. SAY lines are read as written — they are the routines, and a routine whose wording drifts is one the children have to re-learn. NOTE lines are for you only.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The song was sung.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The king can sing.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The gang sang.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Tim is in Hong Kong.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Click ONE word per child as they come to you — the queue should not be able to rehearse the next one.</a:t>
            </a:r>
          </a:p>
          <a:p>
            <a:r>
              <a:t>SAY: Before you go, three words, on your own.</a:t>
            </a:r>
          </a:p>
          <a:p>
            <a:r>
              <a:t>NOTE: one child at a time as they line up. Mark 3, 2, or fewer. Two or fewer starts tomorrow's warm-up group. That is the whole reason for recording it — do not skip it, and do not make it public.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SAY: We have a new sound today. It is written ng. Before we read it, we are going to make it.</a:t>
            </a:r>
          </a:p>
          <a:p>
            <a:r>
              <a:t>SAY: Watch my mouth. Do not say anything yet — just watch.</a:t>
            </a:r>
          </a:p>
          <a:p>
            <a:r>
              <a:t>DO: Make the sound three times, slowly, exaggerated. Say nothing else. Let them watch your velar position.</a:t>
            </a:r>
          </a:p>
          <a:p>
            <a:r>
              <a:t>SAY: What did you notice about my mouth?</a:t>
            </a:r>
          </a:p>
          <a:p>
            <a:r>
              <a:t>NOTE: Take two or three answers. Steer toward the moving part — lips, tongue, teeth, air, voice. Do not correct wrong noticing; ask another child.</a:t>
            </a:r>
          </a:p>
          <a:p>
            <a:r>
              <a:t>SAY: The BACK of your tongue goes up to the back of the roof and stays. The sound comes out of your nose — ng. Your tongue tip never touches anything.</a:t>
            </a:r>
          </a:p>
          <a:p>
            <a:r>
              <a:t>SAY: Now you check it on yourself. Say 'sing' and freeze on the last sound. Feel where your tongue is: at the back, not the front.</a:t>
            </a:r>
          </a:p>
          <a:p>
            <a:r>
              <a:t>DO: Every child does the check. Walk the room. You are looking for the check being DONE, not for the sound being perfect yet.</a:t>
            </a:r>
          </a:p>
          <a:p>
            <a:r>
              <a:t>SAY: Say it with me. /ŋ/ … /ŋ/ … /ŋ/.</a:t>
            </a:r>
          </a:p>
          <a:p>
            <a:r>
              <a:t>NOTE: Individual turns from four or five children, chosen so you hear the ones you are worried about. Give feedback on the MOUTH, not on the sound: 'your teeth were not on your lip' beats 'that was not quite right.'</a:t>
            </a:r>
          </a:p>
          <a:p>
            <a:r>
              <a:t>NOTE: Watch for: Children say 'sin' or 'sing-g'. Neither has the tongue parked at the back.</a:t>
            </a:r>
          </a:p>
          <a:p>
            <a:r>
              <a:t>NOTE: This sound does not exist in Arabic, Somali. For those children it is a new physical skill, not a reminder. Expect it to take days, and do not let the column start until the mouth can make it.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Deb sang a song.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Ron rang the bell.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0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1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2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3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4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8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468880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000" b="1">
                <a:solidFill>
                  <a:srgbClr val="1F2937"/>
                </a:solidFill>
                <a:latin typeface="Helvetica"/>
              </a:rPr>
              <a:t>Consonant blend ng; ing words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3749039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0">
                <a:solidFill>
                  <a:srgbClr val="9CA3AF"/>
                </a:solidFill>
                <a:latin typeface="Helvetica"/>
              </a:rPr>
              <a:t>Alpha-Phonics Lesson 41  ·  p.57–58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The song was sung.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The king can sing.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The gang sang.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Tim is in Hong Kong.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passing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2976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fitting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9552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quitting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822960"/>
            <a:ext cx="5852160" cy="1645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2000" b="1">
                <a:solidFill>
                  <a:srgbClr val="C2410E"/>
                </a:solidFill>
                <a:latin typeface="Helvetica"/>
              </a:rPr>
              <a:t>/ŋ/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2468880"/>
            <a:ext cx="5852160" cy="8229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3400" b="0">
                <a:solidFill>
                  <a:srgbClr val="1F2937"/>
                </a:solidFill>
                <a:latin typeface="Helvetica"/>
              </a:rPr>
              <a:t>written  ng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3383280"/>
            <a:ext cx="5852160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000" b="0">
                <a:solidFill>
                  <a:srgbClr val="1F2937"/>
                </a:solidFill>
                <a:latin typeface="Helvetica"/>
              </a:rPr>
              <a:t>The BACK of your tongue goes up to the back of the roof and stays. The sound comes out of your nose — ng. Your tongue tip never touches anything.</a:t>
            </a:r>
          </a:p>
        </p:txBody>
      </p:sp>
      <p:pic>
        <p:nvPicPr>
          <p:cNvPr id="5" name="Picture 4" descr="ng_vela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49440" y="457200"/>
            <a:ext cx="4524815" cy="585216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5212080"/>
            <a:ext cx="5852160" cy="12801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600" b="0">
                <a:solidFill>
                  <a:srgbClr val="9CA3AF"/>
                </a:solidFill>
                <a:latin typeface="Helvetica"/>
              </a:rPr>
              <a:t>CHECK: Say 'sing' and freeze on the last sound. Feel where your tongue is: at the back, not the front.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sang    song    rang    sung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king    sing    gang    Hong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Kong    bang    pang    ding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ping    pong    wing    hung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gong    lung    long    rung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ing    Washington    dabbing    robbing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rubbing    packing    picking    locking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rocking    bidding    kidding    digging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rigging    calling    falling    selling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yelling    chilling    willing    banging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hanging    ring    ringing    singing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sunning    napping    tapping    chipping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chopping    shipping    shopping    fishing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wishing    washing    rushing    passing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fitting    quitting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Deb sang a song.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Ron rang the bell.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