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84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king can sing.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gang sang.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Tim is in Hong Kong.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Deb sang a song.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Ron rang the bell.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song was sung.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blend ng; ing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41  ·  p.57–58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king can sing.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gang sang.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Tim is in Hong Kong.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passing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fitting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quitting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sang    song    rang    sung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king    sing    gang    Hong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Kong    bang    pang    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ping    pong    wing    hung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gong    lung    long    rung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ing    Washington    dabbing    robbing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rubbing    packing    picking    locking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rocking    bidding    kidding    digging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rigging    calling    falling    selling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yelling    chilling    willing    banging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hanging    ring    ringing    singing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sunning    napping    tapping    chipping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chopping    shipping    shopping    fishing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wishing    washing    rushing    passing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fitting    quitting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Deb sang a song.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Ron rang the bell.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song was sung.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