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85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licking his leg.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is calling his dog.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is yelling at Jill.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ringing the bell.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Peg is getting all wet.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Rick is kicking the ball.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ing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42  ·  p.59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licking his leg.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is calling his dog.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is yelling at Jill.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digging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mud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is    singing    song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ringing    the    bell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Peg    getting    all    wet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Rick    kicking    ball    cat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licking    his    leg    Bob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calling    dog    Jack    yelling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Jill    Pat    packing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bag    Cal    passing    Chuck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fixing    shack    Meg    petting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Mom    shopping    mall    Dad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chopping    with    ax    napping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    bed    Bess    washing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    doll    Philip    dabbing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sand    Was    Kim    digging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mud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ringing the bell.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Peg is getting all wet.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Rick is kicking the ball.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