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86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nd, 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43  ·  p.60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end    wind    bond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fund    band    bend    fond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hand    fend    pond    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lend    sand    mend    rend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send    tend    ant    bent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pent    hint    pant    cent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rent    lint    hunt    rant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dent    sent    mint    punt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gent    tent    tint    runt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Kent    lent    went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Kent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