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89 of 184. 25.4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Butter is better.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Ken has a sister.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Her hat is bigger.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Bill sent a letter.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Her dad is a hunter.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Summer is better than winter.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Final syllable er; er words and sentences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45  ·  p.62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winter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sister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Summer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her    letter    better    hunter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lender    sender    butter    tender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chatter    ger    bigger    winter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sister    Summer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Butter is better.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Ken has a sister.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Her hat is bigger.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Bill sent a letter.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Her dad is a hunter.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Summer is better than winter.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