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90 of 184.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had lunch with Bess.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Hank put cash in the bank.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put gas in the tank.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Beth put the dish in the sink.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sat on a bench.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ranch.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nk, nc, 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46  ·  p.63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had lunch with Bess.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sink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zinc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bank    ink    honk    ranch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bunch    Hank    bunk    bench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hunch    lank    link    inch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lunch    rank    mink    finch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munch    sank    pink    junk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pinch    punch    tank    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yank    sink    wink    zinc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Hank put cash in the bank.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put gas in the tank.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Beth put the dish in the sink.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sat on a bench.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ranch.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