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sat on a bench.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ranch.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had lunch with Bess.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put gas in the tank.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put the dish in the sink.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47  ·  p.63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sat on a bench.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ranch.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had lunch with Bess.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cash    in    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gas    Beth    dish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had    Dan    sat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Dad    has    Tim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Bess    her    Pam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put gas in the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put the dish in the sink.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