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93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Hank can run fast.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metal chest was full of rust.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Jim sat at his desk.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Jill will pass the test.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Beth did her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did his task.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sk, sp, st;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49  ·  p.65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Hank can run fast.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metal chest was full of rust.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rust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ask    asp    cast    pest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list    bask    gasp    fast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test    mist    cask    last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rest    cost    mask    mast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vest    lost    task    past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west    bust    desk    vast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dust    disk    best    chest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gust    risk    jest    quest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just    dusk    lest    fist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must    nest    gist    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Jim sat at his desk.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Jill will pass the test.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Beth did her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did his task.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