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94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lb, ld, lf, 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50  ·  p.66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bulb    held    bald    elf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self    golf    gulf    shelf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calf    half    milk    silk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bulk    hulk    talk    walk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talk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