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95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lm, lp, 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51  ·  p.66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elm    helm    film    help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yelp    gulp    pulp    belt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felt    melt    pelt    welt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halt    salt    hilt    tilt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wilt    quilt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quilt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