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96 of 184.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has an itch.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watch.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Bess has a lamp.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in a ditch at the dump.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 cat catch the fish?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will pitch his tent at the camp.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 mp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52  ·  p.67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sump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chomp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Jump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camp    limp    bump    lump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damp    dump    pump    lamp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romp    hump    sump    chomp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Jump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has an itch.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watch.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Bess has a lamp.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in a ditch at the dump.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 cat catch the fish?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will pitch his tent at the camp.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