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97 of 184. 25.7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has an itch.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 watch.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Bess has a lamp.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in a ditch at the dump.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 cat catch the fish?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will pitch his tent at the camp.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 tch;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53  ·  p.67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fetch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notch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Dutch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catch    hatch    latch   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patch    watch    tch    itch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ditch    hitch    pitch    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fetch    notch    Dutch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has an itch.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 watch.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Bess has a lamp.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in a ditch at the dump.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 cat catch the fish?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will pitch his tent at the camp.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