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98 of 184. 30.0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sat at the edge of the ledge and did not budge.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sat on the fence.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fog is dense.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consonant blends dge, nge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54  ·  p.68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badge    dodge    lodge    singe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edge    budge    tinge    hedge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fudge    ledge    judge    wedge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nudge    ridge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sat at the edge of the ledge and did not budge.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sat on the fence.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fog is dense.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wedge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nudge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ridge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