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99 of 184. 29.7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sat at the edge of the ledge and did not budge.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sat on the fence.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fog is dense.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consonant blends nce, nse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55  ·  p.68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dance    chance    fence    hence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since    once    dense    sense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tense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sat at the edge of the ledge and did not budge.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sat on the fence.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fog is dense.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dense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sense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tense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