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100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Review of words with final consonant blends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56  ·  p.69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match    bath    went    milk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Jump    half    left    elm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tint    dance    dust    rinse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with    dish    edge    hint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belt    bank    pitch    pest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act    rich    cash    ink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rust    fudge    help    fast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kept    much    test    pink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next    elf    lung    patch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fist    desk    hunt    witch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last    west    fond    lost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send    sing    melt    camp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bend    catch    itch    fence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bulb    gasp    ranch    bench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once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bench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once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