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101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Two-syllable words with consonant blends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57  ·  p.70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stick    contest    sandwich    selfish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rubbish    polish    dentist    absent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punish    after    object    conduct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finish    consent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conduct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finish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consent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