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102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Initial consonant blends bl, br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58  ·  p.71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bled    bluff    black    blend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blunt    bless    block    blush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bland    blank    blink    blot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blast    blip    Brad    brash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broth    brag    brass    brim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Bronx    bran    bred    bring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branch    brick    brink    brand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bridge    brisk    brush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bridge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brisk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brush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