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cl, cr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59  ·  p.72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clad    clasp    cling    cloth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clam    class    clip    club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cleft    clock    cluck    clan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clump    click    clog    clung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clap    cliff    clutch    clash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clot    crab    crash    crick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crunch    crack    crass    crush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craft    crept    crisp    crust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cram    crutch    crest    crop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crux    crank    crib    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crank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crib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