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dr, dw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60  ·  p.73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drank    drift    drop    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drill    drag    drink    drug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dress    drip    drum    dwell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dwelt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drum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dwell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dwelt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