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106 of 184. 25.0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Initial consonant blends gl, gr, gw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62  ·  p.74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glad    glint    grab    grill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Gwen    glance    grad    grim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gland    graft    grin    glass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gram    grip    glen    glum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grand    grit    glut    grant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grub    grasp    grudge    grass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gruff    Greg    grunt    grid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Greg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grunt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grid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