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pl, 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63  ·  p.75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plan    pluck    print    plank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plug    prod    plant    plum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prep    pledge    plump    press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prompt    plop    plus    prick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plot    prim    prop    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