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108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Initial consonant blend sl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64  ·  p.75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slab    slack    sled    slink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slip    slum    slam    slept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slump    slant    slick    slung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slap    slid    slot    slash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slim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slot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slash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slim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