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109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shr, sm, sn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65  ·  p.76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shrank    smack    snack    shred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small    snag    shrill    smash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snap    shrimp    smell    shrink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smog    sniff    shrub    smudge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shrug    smug    snub    shrunk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snuck    snug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shrunk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snuck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snug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