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111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st, str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67  ·  p.77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stab    stilt    strand    stack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sting    stuck    strap    staff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stem    stink    string    stag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step    stuff    strip    stamp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stick    stock    stung    Stan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stiff    stomp    stump    stand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still    stop    stunt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stop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stunt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